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929C-49EF-4786-883B-9FECCA93E999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C7C1-9C81-419D-8413-79CD89B55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6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929C-49EF-4786-883B-9FECCA93E999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C7C1-9C81-419D-8413-79CD89B55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29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929C-49EF-4786-883B-9FECCA93E999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C7C1-9C81-419D-8413-79CD89B55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72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929C-49EF-4786-883B-9FECCA93E999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C7C1-9C81-419D-8413-79CD89B55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63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929C-49EF-4786-883B-9FECCA93E999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C7C1-9C81-419D-8413-79CD89B55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8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929C-49EF-4786-883B-9FECCA93E999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C7C1-9C81-419D-8413-79CD89B55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81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929C-49EF-4786-883B-9FECCA93E999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C7C1-9C81-419D-8413-79CD89B55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23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929C-49EF-4786-883B-9FECCA93E999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C7C1-9C81-419D-8413-79CD89B55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06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929C-49EF-4786-883B-9FECCA93E999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C7C1-9C81-419D-8413-79CD89B55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91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929C-49EF-4786-883B-9FECCA93E999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C7C1-9C81-419D-8413-79CD89B55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0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929C-49EF-4786-883B-9FECCA93E999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C7C1-9C81-419D-8413-79CD89B55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9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C929C-49EF-4786-883B-9FECCA93E999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3C7C1-9C81-419D-8413-79CD89B55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32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5053B4E-1073-4B6B-A043-57D70D36C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376" y="215189"/>
            <a:ext cx="7218855" cy="720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E0BC94A-A012-4726-8BE2-E61388927562}"/>
              </a:ext>
            </a:extLst>
          </p:cNvPr>
          <p:cNvSpPr txBox="1"/>
          <p:nvPr/>
        </p:nvSpPr>
        <p:spPr>
          <a:xfrm>
            <a:off x="350229" y="215189"/>
            <a:ext cx="175978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演題番号</a:t>
            </a:r>
            <a:endParaRPr lang="en-US" altLang="ja-JP" sz="1400" dirty="0"/>
          </a:p>
          <a:p>
            <a:pPr algn="ctr"/>
            <a:endParaRPr lang="en-US" altLang="ja-JP" sz="1400" dirty="0"/>
          </a:p>
          <a:p>
            <a:pPr algn="ctr"/>
            <a:endParaRPr lang="en-US" altLang="ja-JP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9751D4-149B-4025-9BF0-2A421CC3EE1B}"/>
              </a:ext>
            </a:extLst>
          </p:cNvPr>
          <p:cNvSpPr txBox="1"/>
          <p:nvPr/>
        </p:nvSpPr>
        <p:spPr>
          <a:xfrm>
            <a:off x="350229" y="1416790"/>
            <a:ext cx="194079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メールに記載の演題番号を</a:t>
            </a:r>
            <a:endParaRPr lang="en-US" altLang="ja-JP" sz="1100" dirty="0"/>
          </a:p>
          <a:p>
            <a:r>
              <a:rPr lang="ja-JP" altLang="en-US" sz="1100" dirty="0"/>
              <a:t>入力してください</a:t>
            </a: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D05B670-1920-4675-9412-B3D5B3B6B3B8}"/>
              </a:ext>
            </a:extLst>
          </p:cNvPr>
          <p:cNvCxnSpPr/>
          <p:nvPr/>
        </p:nvCxnSpPr>
        <p:spPr>
          <a:xfrm flipV="1">
            <a:off x="1230123" y="954164"/>
            <a:ext cx="0" cy="4472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4DBB656-0276-44BC-A821-AD75E15377B9}"/>
              </a:ext>
            </a:extLst>
          </p:cNvPr>
          <p:cNvSpPr txBox="1"/>
          <p:nvPr/>
        </p:nvSpPr>
        <p:spPr>
          <a:xfrm>
            <a:off x="6873200" y="1358948"/>
            <a:ext cx="2903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（注）このバナーは削除しないでください</a:t>
            </a: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7041AE50-7AB6-40C5-9812-6C35327DF36E}"/>
              </a:ext>
            </a:extLst>
          </p:cNvPr>
          <p:cNvCxnSpPr>
            <a:cxnSpLocks/>
          </p:cNvCxnSpPr>
          <p:nvPr/>
        </p:nvCxnSpPr>
        <p:spPr>
          <a:xfrm flipV="1">
            <a:off x="8233739" y="981985"/>
            <a:ext cx="0" cy="3591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86244FF-D673-41A6-B52C-F9C2B6F6B0B8}"/>
              </a:ext>
            </a:extLst>
          </p:cNvPr>
          <p:cNvSpPr txBox="1"/>
          <p:nvPr/>
        </p:nvSpPr>
        <p:spPr>
          <a:xfrm>
            <a:off x="1230123" y="3429001"/>
            <a:ext cx="7445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演題タイトル、キーワード、筆頭演者名、共同演者名、所属機関</a:t>
            </a:r>
            <a:endParaRPr lang="en-US" altLang="ja-JP" dirty="0"/>
          </a:p>
          <a:p>
            <a:pPr algn="ctr"/>
            <a:r>
              <a:rPr lang="ja-JP" altLang="en-US" dirty="0"/>
              <a:t>を入力してください。レイアウトは自由です。</a:t>
            </a:r>
          </a:p>
        </p:txBody>
      </p:sp>
    </p:spTree>
    <p:extLst>
      <p:ext uri="{BB962C8B-B14F-4D97-AF65-F5344CB8AC3E}">
        <p14:creationId xmlns:p14="http://schemas.microsoft.com/office/powerpoint/2010/main" val="769908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44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内島 一誠</dc:creator>
  <cp:lastModifiedBy>内島 一誠</cp:lastModifiedBy>
  <cp:revision>13</cp:revision>
  <dcterms:created xsi:type="dcterms:W3CDTF">2020-10-12T05:46:15Z</dcterms:created>
  <dcterms:modified xsi:type="dcterms:W3CDTF">2020-10-20T06:29:25Z</dcterms:modified>
</cp:coreProperties>
</file>